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F3FE-6E78-44B6-BED2-F6037AC31050}" type="datetimeFigureOut">
              <a:rPr lang="ru-RU" smtClean="0"/>
              <a:t>03.10.2025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AF3FE-6E78-44B6-BED2-F6037AC31050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E720F-D3BB-4C78-894D-5DDA9A75004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447800"/>
            <a:ext cx="9753600" cy="97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b="1" dirty="0"/>
              <a:t>Методический материал для педагогов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bg1"/>
                </a:solidFill>
              </a:rPr>
              <a:t>Эффективное </a:t>
            </a:r>
            <a:r>
              <a:rPr lang="ru-RU" b="1" dirty="0">
                <a:solidFill>
                  <a:schemeClr val="bg1"/>
                </a:solidFill>
              </a:rPr>
              <a:t>применение </a:t>
            </a:r>
            <a:r>
              <a:rPr lang="ru-RU" b="1" dirty="0" err="1">
                <a:solidFill>
                  <a:schemeClr val="bg1"/>
                </a:solidFill>
              </a:rPr>
              <a:t>GigaChat</a:t>
            </a:r>
            <a:r>
              <a:rPr lang="ru-RU" b="1" dirty="0">
                <a:solidFill>
                  <a:schemeClr val="bg1"/>
                </a:solidFill>
              </a:rPr>
              <a:t> в учебном процессе с детьми с ограниченными возможностями здоровья (ОВЗ)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797152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директор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ОГКОУ «Пучежская школа-интернат»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Левщанова И.В.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2400" dirty="0" err="1"/>
              <a:t>Промт</a:t>
            </a:r>
            <a:r>
              <a:rPr lang="ru-RU" sz="2400" dirty="0"/>
              <a:t> 3: "Методы формирования навыков самообслуживания для детей 1 класса с интеллектуальными нарушениями" составь </a:t>
            </a:r>
            <a:r>
              <a:rPr lang="ru-RU" sz="2400" dirty="0" smtClean="0"/>
              <a:t>Поэтапные </a:t>
            </a:r>
            <a:r>
              <a:rPr lang="ru-RU" sz="2400" dirty="0"/>
              <a:t>инструкции и схемы действий, позволяющие ребенку освоить самостоятельные бытовые действия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7704856" cy="4209331"/>
          </a:xfrm>
        </p:spPr>
        <p:txBody>
          <a:bodyPr>
            <a:normAutofit fontScale="62500" lnSpcReduction="20000"/>
          </a:bodyPr>
          <a:lstStyle/>
          <a:p>
            <a:pPr fontAlgn="base">
              <a:buNone/>
            </a:pPr>
            <a:r>
              <a:rPr lang="ru-RU" b="1" i="1" dirty="0" smtClean="0"/>
              <a:t>… Этап </a:t>
            </a:r>
            <a:r>
              <a:rPr lang="ru-RU" b="1" i="1" dirty="0"/>
              <a:t>2. Обучение элементарным навыкам ухода за собой</a:t>
            </a:r>
          </a:p>
          <a:p>
            <a:pPr fontAlgn="base">
              <a:buNone/>
            </a:pPr>
            <a:r>
              <a:rPr lang="ru-RU" b="1" dirty="0"/>
              <a:t>Задача:</a:t>
            </a:r>
            <a:r>
              <a:rPr lang="ru-RU" dirty="0"/>
              <a:t> развитие умения самостоятельно умываться, чистить зубы, одеваться и раздеваться.</a:t>
            </a:r>
          </a:p>
          <a:p>
            <a:pPr fontAlgn="base">
              <a:buNone/>
            </a:pPr>
            <a:r>
              <a:rPr lang="ru-RU" b="1" dirty="0"/>
              <a:t>Умывание рук</a:t>
            </a:r>
          </a:p>
          <a:p>
            <a:pPr>
              <a:buNone/>
            </a:pPr>
            <a:r>
              <a:rPr lang="ru-RU" dirty="0"/>
              <a:t>Показать последовательность движений руками перед зеркалом («мы моемся вместе</a:t>
            </a:r>
            <a:r>
              <a:rPr lang="ru-RU" dirty="0" smtClean="0"/>
              <a:t>»).</a:t>
            </a:r>
          </a:p>
          <a:p>
            <a:pPr>
              <a:buNone/>
            </a:pPr>
            <a:r>
              <a:rPr lang="ru-RU" dirty="0" smtClean="0"/>
              <a:t>Продемонстрировать </a:t>
            </a:r>
            <a:r>
              <a:rPr lang="ru-RU" dirty="0"/>
              <a:t>правильное мытьё рук, включая открытие крана, нанесение мыла, смывание воды и сушку полотенцем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Повторение </a:t>
            </a:r>
            <a:r>
              <a:rPr lang="ru-RU" dirty="0"/>
              <a:t>действий ребёнком с пошаговым сопровождением взрослого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Постепенное </a:t>
            </a:r>
            <a:r>
              <a:rPr lang="ru-RU" dirty="0"/>
              <a:t>уменьшение помощи взрослого до полного самостоятельного исполнения ребенком всех этапов процесса.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Спасибо за внимание! </a:t>
            </a:r>
            <a:br>
              <a:rPr lang="ru-RU" dirty="0" smtClean="0"/>
            </a:br>
            <a:r>
              <a:rPr lang="ru-RU" dirty="0" smtClean="0"/>
              <a:t>Вопросы приветствуются!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068960"/>
            <a:ext cx="8229600" cy="3284984"/>
          </a:xfrm>
        </p:spPr>
        <p:txBody>
          <a:bodyPr/>
          <a:lstStyle/>
          <a:p>
            <a:pPr fontAlgn="base"/>
            <a:r>
              <a:rPr lang="ru-RU" sz="2400" b="1" dirty="0" smtClean="0"/>
              <a:t>Контакты </a:t>
            </a:r>
            <a:r>
              <a:rPr lang="ru-RU" sz="2400" b="1" dirty="0"/>
              <a:t>для связи:</a:t>
            </a:r>
          </a:p>
          <a:p>
            <a:pPr fontAlgn="base"/>
            <a:r>
              <a:rPr lang="ru-RU" sz="2400" dirty="0" smtClean="0"/>
              <a:t>Директор школы-интерната Левщанова Ирина </a:t>
            </a:r>
            <a:r>
              <a:rPr lang="ru-RU" sz="2400" dirty="0" err="1" smtClean="0"/>
              <a:t>ВалерьевнаТел</a:t>
            </a:r>
            <a:r>
              <a:rPr lang="ru-RU" sz="2400" dirty="0" smtClean="0"/>
              <a:t>.: +7 (49345) 210-08</a:t>
            </a:r>
          </a:p>
          <a:p>
            <a:pPr fontAlgn="base"/>
            <a:r>
              <a:rPr lang="ru-RU" sz="2400" dirty="0" err="1" smtClean="0"/>
              <a:t>Email</a:t>
            </a:r>
            <a:r>
              <a:rPr lang="ru-RU" sz="2400" dirty="0" smtClean="0"/>
              <a:t>: </a:t>
            </a:r>
            <a:r>
              <a:rPr lang="en-US" sz="2400" dirty="0"/>
              <a:t>levschanova_iv@ivreg.ru</a:t>
            </a:r>
            <a:endParaRPr lang="ru-RU" sz="2400" dirty="0" smtClean="0"/>
          </a:p>
          <a:p>
            <a:pPr fontAlgn="base"/>
            <a:r>
              <a:rPr lang="ru-RU" sz="2400" dirty="0" smtClean="0"/>
              <a:t>Сайт: </a:t>
            </a:r>
            <a:r>
              <a:rPr lang="en-US" sz="2400" dirty="0" smtClean="0"/>
              <a:t>https://internatpuch.gosuslugi.ru/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Что такое </a:t>
            </a:r>
            <a:r>
              <a:rPr lang="en-US" b="1" dirty="0" err="1"/>
              <a:t>GigaChat</a:t>
            </a:r>
            <a:r>
              <a:rPr lang="en-US" b="1" dirty="0"/>
              <a:t>?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>
              <a:buNone/>
            </a:pPr>
            <a:r>
              <a:rPr lang="ru-RU" dirty="0" smtClean="0"/>
              <a:t>📌 </a:t>
            </a:r>
            <a:r>
              <a:rPr lang="ru-RU" dirty="0" err="1"/>
              <a:t>GigaChat</a:t>
            </a:r>
            <a:r>
              <a:rPr lang="ru-RU" dirty="0"/>
              <a:t> (произносится как «</a:t>
            </a:r>
            <a:r>
              <a:rPr lang="ru-RU" dirty="0" err="1"/>
              <a:t>Гигачат</a:t>
            </a:r>
            <a:r>
              <a:rPr lang="ru-RU" dirty="0"/>
              <a:t>») — </a:t>
            </a:r>
            <a:r>
              <a:rPr lang="ru-RU" dirty="0" err="1"/>
              <a:t>нейросеть</a:t>
            </a:r>
            <a:r>
              <a:rPr lang="ru-RU" dirty="0"/>
              <a:t> от </a:t>
            </a:r>
            <a:r>
              <a:rPr lang="ru-RU" dirty="0" err="1"/>
              <a:t>Сбера</a:t>
            </a:r>
            <a:r>
              <a:rPr lang="ru-RU" dirty="0"/>
              <a:t>, созданная специально для русскоязычных пользователей. Разработчики позиционируют ее как главного конкурента </a:t>
            </a:r>
            <a:r>
              <a:rPr lang="ru-RU" dirty="0" err="1"/>
              <a:t>ChatGPT</a:t>
            </a:r>
            <a:r>
              <a:rPr lang="ru-RU" dirty="0"/>
              <a:t> в России.</a:t>
            </a:r>
          </a:p>
          <a:p>
            <a:pPr fontAlgn="base"/>
            <a:r>
              <a:rPr lang="ru-RU" dirty="0" err="1" smtClean="0"/>
              <a:t>GigaChat</a:t>
            </a:r>
            <a:r>
              <a:rPr lang="ru-RU" dirty="0" smtClean="0"/>
              <a:t> выглядит как обычный чат, но вместо живого собеседника по ту сторону экрана находится чат-бот на основе </a:t>
            </a:r>
            <a:r>
              <a:rPr lang="ru-RU" dirty="0" err="1" smtClean="0"/>
              <a:t>нейросетевых</a:t>
            </a:r>
            <a:r>
              <a:rPr lang="ru-RU" dirty="0" smtClean="0"/>
              <a:t> технологий, обученный на огромном массиве информации — статьях из энциклопедий и СМИ, книгах, учебниках и т. д. Благодаря такому «образованию» </a:t>
            </a:r>
            <a:r>
              <a:rPr lang="ru-RU" dirty="0" err="1" smtClean="0"/>
              <a:t>нейросеть</a:t>
            </a:r>
            <a:r>
              <a:rPr lang="ru-RU" dirty="0" smtClean="0"/>
              <a:t> способна помочь с созданием и редактированием текстов, аналитическими задачами, генерацией изображений и многими другими задачами.</a:t>
            </a:r>
          </a:p>
          <a:p>
            <a:pPr fontAlgn="base"/>
            <a:endParaRPr lang="ru-RU" dirty="0" smtClean="0"/>
          </a:p>
          <a:p>
            <a:pPr fontAlgn="base"/>
            <a:r>
              <a:rPr lang="ru-RU" dirty="0" err="1" smtClean="0"/>
              <a:t>GigaChat</a:t>
            </a:r>
            <a:r>
              <a:rPr lang="ru-RU" dirty="0" smtClean="0"/>
              <a:t> — современный помощник, созданный для облегчения нашей ежедневной работы с детьми с особыми образовательными потребностями.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Какие задачи решает </a:t>
            </a:r>
            <a:r>
              <a:rPr lang="en-US" b="1" dirty="0" err="1"/>
              <a:t>GigaChat</a:t>
            </a:r>
            <a:r>
              <a:rPr lang="en-US" b="1" dirty="0"/>
              <a:t>?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✅ </a:t>
            </a:r>
            <a:r>
              <a:rPr lang="ru-RU" dirty="0"/>
              <a:t>Генерирует уникальные идеи для уроков и воспитательных мероприятий, ориентируясь на потребности наших подопечных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✅ </a:t>
            </a:r>
            <a:r>
              <a:rPr lang="ru-RU" dirty="0"/>
              <a:t>Помогает создавать специальные программы и рекомендации для каждой группы учеников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✅ </a:t>
            </a:r>
            <a:r>
              <a:rPr lang="ru-RU" dirty="0"/>
              <a:t>Анализирует тексты и адаптирует </a:t>
            </a:r>
            <a:r>
              <a:rPr lang="ru-RU" dirty="0" err="1"/>
              <a:t>контент</a:t>
            </a:r>
            <a:r>
              <a:rPr lang="ru-RU" dirty="0"/>
              <a:t> для удобства восприятия учащимися с разными уровнями подготовки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✅ </a:t>
            </a:r>
            <a:r>
              <a:rPr lang="ru-RU" dirty="0"/>
              <a:t>Готовит красочные и привлекательные презентации, </a:t>
            </a:r>
            <a:r>
              <a:rPr lang="ru-RU" dirty="0" err="1"/>
              <a:t>инфографику</a:t>
            </a:r>
            <a:r>
              <a:rPr lang="ru-RU" dirty="0"/>
              <a:t> и рабочие листы для лучшего усвоения учебного материала.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Примеры полезных функций </a:t>
            </a:r>
            <a:r>
              <a:rPr lang="en-US" b="1" dirty="0" err="1"/>
              <a:t>GigaChat</a:t>
            </a:r>
            <a:r>
              <a:rPr lang="en-US" b="1" dirty="0"/>
              <a:t>: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62500" lnSpcReduction="20000"/>
          </a:bodyPr>
          <a:lstStyle/>
          <a:p>
            <a:pPr fontAlgn="base">
              <a:buNone/>
            </a:pPr>
            <a:r>
              <a:rPr lang="ru-RU" dirty="0" smtClean="0"/>
              <a:t>🎨 </a:t>
            </a:r>
            <a:r>
              <a:rPr lang="ru-RU" sz="3800" i="1" dirty="0"/>
              <a:t>Методики развития мелкой моторики и сенсорного восприятия:</a:t>
            </a:r>
            <a:r>
              <a:rPr lang="ru-RU" sz="3800" dirty="0" smtClean="0"/>
              <a:t> разработка интересных упражнений и карточек для пальчиковых тренировок.</a:t>
            </a:r>
          </a:p>
          <a:p>
            <a:pPr fontAlgn="base">
              <a:buNone/>
            </a:pPr>
            <a:r>
              <a:rPr lang="ru-RU" sz="3800" dirty="0" smtClean="0"/>
              <a:t>✍ </a:t>
            </a:r>
            <a:r>
              <a:rPr lang="ru-RU" sz="3800" i="1" dirty="0"/>
              <a:t>Формирование навыков самообслуживания:</a:t>
            </a:r>
            <a:r>
              <a:rPr lang="ru-RU" sz="3800" dirty="0" smtClean="0"/>
              <a:t> пошаговые инструкции и схемы действий.</a:t>
            </a:r>
          </a:p>
          <a:p>
            <a:pPr fontAlgn="base">
              <a:buNone/>
            </a:pPr>
            <a:r>
              <a:rPr lang="ru-RU" sz="3800" i="1" dirty="0" err="1" smtClean="0"/>
              <a:t>Арт-терапия</a:t>
            </a:r>
            <a:r>
              <a:rPr lang="ru-RU" sz="3800" i="1" dirty="0" smtClean="0"/>
              <a:t> </a:t>
            </a:r>
            <a:r>
              <a:rPr lang="ru-RU" sz="3800" i="1" dirty="0"/>
              <a:t>и творчество:</a:t>
            </a:r>
            <a:r>
              <a:rPr lang="ru-RU" sz="3800" dirty="0" smtClean="0"/>
              <a:t> поддержка творческой активности через создание уникальных проектов.</a:t>
            </a:r>
          </a:p>
          <a:p>
            <a:pPr fontAlgn="base">
              <a:buNone/>
            </a:pPr>
            <a:r>
              <a:rPr lang="ru-RU" sz="3800" dirty="0" smtClean="0"/>
              <a:t>☀ </a:t>
            </a:r>
            <a:r>
              <a:rPr lang="ru-RU" sz="3800" i="1" dirty="0"/>
              <a:t>Дыхательная практика и релаксация:</a:t>
            </a:r>
            <a:r>
              <a:rPr lang="ru-RU" sz="3800" dirty="0" smtClean="0"/>
              <a:t> комплексы упражнений для снятия стресса и концентрации внимания.</a:t>
            </a:r>
          </a:p>
          <a:p>
            <a:pPr fontAlgn="base">
              <a:buNone/>
            </a:pPr>
            <a:r>
              <a:rPr lang="ru-RU" sz="3800" i="1" dirty="0" smtClean="0"/>
              <a:t>Логопедические </a:t>
            </a:r>
            <a:r>
              <a:rPr lang="ru-RU" sz="3800" i="1" dirty="0"/>
              <a:t>приёмы и техника развития речи:</a:t>
            </a:r>
            <a:r>
              <a:rPr lang="ru-RU" sz="3800" dirty="0" smtClean="0"/>
              <a:t> упражнения и игровые задания для укрепления голосового аппарата и расширения словарного запаса.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Зачем нужен </a:t>
            </a:r>
            <a:r>
              <a:rPr lang="ru-RU" b="1" dirty="0" err="1"/>
              <a:t>GigaChat</a:t>
            </a:r>
            <a:r>
              <a:rPr lang="ru-RU" b="1" dirty="0"/>
              <a:t> в нашем интернате?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🔹 Поддерживает эффективное взаимодействие с учениками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🔹 </a:t>
            </a:r>
            <a:r>
              <a:rPr lang="ru-RU" dirty="0"/>
              <a:t>Повышает мотивацию к учебе и творчеству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🔹 </a:t>
            </a:r>
            <a:r>
              <a:rPr lang="ru-RU" dirty="0"/>
              <a:t>Создает комфортные условия для индивидуализации образовательных маршрутов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🔹 </a:t>
            </a:r>
            <a:r>
              <a:rPr lang="ru-RU" dirty="0"/>
              <a:t>Улучшает качество воспитания и социализации наших выпускников.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Наш опыт внедрения </a:t>
            </a:r>
            <a:r>
              <a:rPr lang="en-US" b="1" dirty="0" err="1"/>
              <a:t>GigaChat</a:t>
            </a:r>
            <a:r>
              <a:rPr lang="en-US" b="1" dirty="0"/>
              <a:t>: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 короткое время использование </a:t>
            </a:r>
            <a:r>
              <a:rPr lang="ru-RU" dirty="0" err="1"/>
              <a:t>GigaChat</a:t>
            </a:r>
            <a:r>
              <a:rPr lang="ru-RU" dirty="0"/>
              <a:t> позволило повысить продуктивность и удовлетворенность работой сотрудников нашего учреждения. Дети стали проявлять больше интереса к урокам, лучше усваивать новый материал и демонстрировать успехи в творчестве и коммуникации.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Заключение: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None/>
            </a:pPr>
            <a:r>
              <a:rPr lang="ru-RU" dirty="0" smtClean="0"/>
              <a:t>💬 Использование современных технологий открывает новые горизонты для эффективной организации образовательной деятельности в условиях специализированных учреждений. </a:t>
            </a:r>
            <a:r>
              <a:rPr lang="ru-RU" dirty="0" err="1" smtClean="0"/>
              <a:t>GigaChat</a:t>
            </a:r>
            <a:r>
              <a:rPr lang="ru-RU" dirty="0" smtClean="0"/>
              <a:t> становится незаменимым инструментом для качественного изменения педагогического процесса и повышения качества жизни наших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Иллюстрации к учебному материалу А.С.Пушкин "Капитанская дочка"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55000" lnSpcReduction="20000"/>
          </a:bodyPr>
          <a:lstStyle/>
          <a:p>
            <a:pPr fontAlgn="base">
              <a:buNone/>
            </a:pPr>
            <a:r>
              <a:rPr lang="ru-RU" dirty="0"/>
              <a:t>Для художественного оформления учебной литературы или пособий по роману Александра Сергеевича Пушкина «Капитанская дочка» важно выбирать ключевые эпизоды, отражающие сюжет, характеры героев и атмосферу эпохи. Вот список сцен, которые хорошо подойдут для иллюстраций:</a:t>
            </a:r>
          </a:p>
          <a:p>
            <a:pPr fontAlgn="base">
              <a:buNone/>
            </a:pPr>
            <a:r>
              <a:rPr lang="ru-RU" b="1" dirty="0" smtClean="0"/>
              <a:t>«Ключевые </a:t>
            </a:r>
            <a:r>
              <a:rPr lang="ru-RU" b="1" dirty="0"/>
              <a:t>моменты романа:</a:t>
            </a:r>
          </a:p>
          <a:p>
            <a:pPr fontAlgn="base">
              <a:buNone/>
            </a:pPr>
            <a:r>
              <a:rPr lang="ru-RU" b="1" i="1" dirty="0"/>
              <a:t>1. Встреча Петра Гринева с Пугачевым («Встреча на постоялом дворе»)</a:t>
            </a:r>
          </a:p>
          <a:p>
            <a:pPr fontAlgn="base">
              <a:buNone/>
            </a:pPr>
            <a:r>
              <a:rPr lang="ru-RU" dirty="0"/>
              <a:t>➡ Петр впервые сталкивается с человеком, которого позже узнает как предводителя восстания Емельяна Пугачева. Эта сцена важна для дальнейшего развития сюжета и взаимоотношений главных героев.</a:t>
            </a:r>
          </a:p>
          <a:p>
            <a:pPr fontAlgn="base">
              <a:buNone/>
            </a:pPr>
            <a:r>
              <a:rPr lang="ru-RU" b="1" i="1" dirty="0"/>
              <a:t>2. Приезд Петра Гринева в </a:t>
            </a:r>
            <a:r>
              <a:rPr lang="ru-RU" b="1" i="1" dirty="0" err="1"/>
              <a:t>Белогорскую</a:t>
            </a:r>
            <a:r>
              <a:rPr lang="ru-RU" b="1" i="1" dirty="0"/>
              <a:t> крепость («Прибытие в крепость»)</a:t>
            </a:r>
          </a:p>
          <a:p>
            <a:pPr fontAlgn="base">
              <a:buNone/>
            </a:pPr>
            <a:r>
              <a:rPr lang="ru-RU" dirty="0"/>
              <a:t>➡ Первая встреча молодого офицера с жизнью провинциальной крепости, знакомство с семьей Мироновых, Марьей Ивановной и Швабриным</a:t>
            </a:r>
            <a:r>
              <a:rPr lang="ru-RU" dirty="0" smtClean="0"/>
              <a:t>.</a:t>
            </a:r>
          </a:p>
          <a:p>
            <a:pPr fontAlgn="base">
              <a:buNone/>
            </a:pPr>
            <a:r>
              <a:rPr lang="ru-RU" dirty="0" smtClean="0"/>
              <a:t>….»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3501008"/>
            <a:ext cx="3923928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Иллюстрация </a:t>
            </a:r>
            <a:r>
              <a:rPr lang="ru-RU" sz="2700" dirty="0"/>
              <a:t>к произведению "Капитанская дочка": встреча Петра Гринева с Пугачевым на постоялом дворе создана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s://giga.chat/gigachat/files/public/generated/479b0fb2-e81f-41cb-a3b0-1f7d27eec3c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671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Методический материал для педагогов Эффективное применение GigaChat в учебном процессе с детьми с ограниченными возможностями здоровья (ОВЗ)  </vt:lpstr>
      <vt:lpstr>Что такое GigaChat? </vt:lpstr>
      <vt:lpstr>Какие задачи решает GigaChat? </vt:lpstr>
      <vt:lpstr>Примеры полезных функций GigaChat: </vt:lpstr>
      <vt:lpstr>Зачем нужен GigaChat в нашем интернате? </vt:lpstr>
      <vt:lpstr>Наш опыт внедрения GigaChat: </vt:lpstr>
      <vt:lpstr>Заключение: </vt:lpstr>
      <vt:lpstr>Иллюстрации к учебному материалу А.С.Пушкин "Капитанская дочка"</vt:lpstr>
      <vt:lpstr>Иллюстрация к произведению "Капитанская дочка": встреча Петра Гринева с Пугачевым на постоялом дворе создана. </vt:lpstr>
      <vt:lpstr>Промт 3: "Методы формирования навыков самообслуживания для детей 1 класса с интеллектуальными нарушениями" составь Поэтапные инструкции и схемы действий, позволяющие ребенку освоить самостоятельные бытовые действия</vt:lpstr>
      <vt:lpstr>Спасибо за внимание!  Вопросы приветствуются!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Методический материал для педагогов Эффективное применение GigaChat в учебном процессе с детьми с ограниченными возможностями здоровья (ОВЗ)  </dc:title>
  <dc:creator>школа</dc:creator>
  <cp:lastModifiedBy>школа</cp:lastModifiedBy>
  <cp:revision>1</cp:revision>
  <dcterms:created xsi:type="dcterms:W3CDTF">2025-10-02T13:25:18Z</dcterms:created>
  <dcterms:modified xsi:type="dcterms:W3CDTF">2025-10-03T10:08:14Z</dcterms:modified>
</cp:coreProperties>
</file>