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/>
          <p:cNvSpPr/>
          <p:nvPr/>
        </p:nvSpPr>
        <p:spPr>
          <a:xfrm>
            <a:off x="2843808" y="1628800"/>
            <a:ext cx="3312368" cy="338437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39552" y="1772816"/>
            <a:ext cx="194421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Медиамост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259632" y="764704"/>
            <a:ext cx="201622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Медиаздоровье</a:t>
            </a:r>
            <a:endParaRPr lang="ru-RU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11560" y="3861048"/>
            <a:ext cx="187220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Дневник.ру</a:t>
            </a: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403648" y="5733256"/>
            <a:ext cx="165618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Электронная почта</a:t>
            </a:r>
            <a:endParaRPr lang="ru-RU" sz="1400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076056" y="5661248"/>
            <a:ext cx="180020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Электронный документооборот</a:t>
            </a:r>
            <a:endParaRPr lang="ru-RU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732240" y="4941168"/>
            <a:ext cx="194421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Материально-техническое обеспечение</a:t>
            </a:r>
            <a:endParaRPr lang="ru-RU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88224" y="2852936"/>
            <a:ext cx="194421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Электронные образовательные ресурсы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563888" y="476672"/>
            <a:ext cx="201622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Официальный сайт</a:t>
            </a:r>
            <a:endParaRPr lang="ru-RU" dirty="0"/>
          </a:p>
        </p:txBody>
      </p:sp>
      <p:pic>
        <p:nvPicPr>
          <p:cNvPr id="4" name="Рисунок 3" descr="C:\Users\comp3\Desktop\Лебедева О.Н\Без названия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492896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799"/>
            <a:ext cx="615272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 descr="C:\Users\comp3\AppData\Local\Microsoft\Windows\Temporary Internet Files\Content.Word\5255d6634eaccf6e4fade527027b1d3d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84784"/>
            <a:ext cx="11906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3\AppData\Local\Microsoft\Windows\Temporary Internet Files\Content.Word\5255d6634eaccf6e4fade527027b1d3d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717032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3\AppData\Local\Microsoft\Windows\Temporary Internet Files\Content.Word\5255d6634eaccf6e4fade527027b1d3d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717032"/>
            <a:ext cx="13049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comp3\AppData\Local\Microsoft\Windows\Temporary Internet Files\Content.Word\5255d6634eaccf6e4fade527027b1d3d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1700808"/>
            <a:ext cx="11239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Двойная стрелка влево/вправо 8"/>
          <p:cNvSpPr/>
          <p:nvPr/>
        </p:nvSpPr>
        <p:spPr>
          <a:xfrm>
            <a:off x="3779912" y="1916832"/>
            <a:ext cx="122413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войная стрелка вверх/вниз 12"/>
          <p:cNvSpPr/>
          <p:nvPr/>
        </p:nvSpPr>
        <p:spPr>
          <a:xfrm>
            <a:off x="5364088" y="2780928"/>
            <a:ext cx="360040" cy="100811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войная стрелка вверх/вниз 13"/>
          <p:cNvSpPr/>
          <p:nvPr/>
        </p:nvSpPr>
        <p:spPr>
          <a:xfrm>
            <a:off x="3203848" y="2852936"/>
            <a:ext cx="360040" cy="93610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3491880" y="3933056"/>
            <a:ext cx="1728192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4644008" y="2348880"/>
            <a:ext cx="21602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716016" y="3501008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067944" y="3645024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635896" y="3501008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3707904" y="2420888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6516216" y="1772816"/>
            <a:ext cx="194421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Использование ИКТ в образовательном процессе</a:t>
            </a:r>
            <a:endParaRPr lang="ru-RU" sz="14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796136" y="692696"/>
            <a:ext cx="216024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Социальные сети</a:t>
            </a:r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11560" y="2852936"/>
            <a:ext cx="194421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Сферум</a:t>
            </a:r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83568" y="4869160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И</a:t>
            </a:r>
            <a:r>
              <a:rPr lang="ru-RU" sz="1200" dirty="0" smtClean="0"/>
              <a:t>спользование ИКТ в конкурсном движении</a:t>
            </a:r>
            <a:endParaRPr lang="ru-RU" sz="12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588224" y="4077072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Повышение </a:t>
            </a:r>
            <a:r>
              <a:rPr lang="ru-RU" dirty="0" err="1" smtClean="0"/>
              <a:t>ИКТ-компетентности</a:t>
            </a:r>
            <a:r>
              <a:rPr lang="ru-RU" dirty="0" smtClean="0"/>
              <a:t> педагогов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"/>
            <a:ext cx="8062664" cy="6093296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275856" y="5733256"/>
            <a:ext cx="165618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Школьное  радио. Пресс центр</a:t>
            </a:r>
            <a:endParaRPr lang="ru-RU" sz="1400" dirty="0"/>
          </a:p>
        </p:txBody>
      </p:sp>
      <p:cxnSp>
        <p:nvCxnSpPr>
          <p:cNvPr id="46" name="Прямая со стрелкой 45"/>
          <p:cNvCxnSpPr/>
          <p:nvPr/>
        </p:nvCxnSpPr>
        <p:spPr>
          <a:xfrm flipV="1">
            <a:off x="5940152" y="2276872"/>
            <a:ext cx="50405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724128" y="3140968"/>
            <a:ext cx="72008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5868144" y="3501008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39" idx="1"/>
          </p:cNvCxnSpPr>
          <p:nvPr/>
        </p:nvCxnSpPr>
        <p:spPr>
          <a:xfrm>
            <a:off x="6012160" y="5013176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4283968" y="4581128"/>
            <a:ext cx="7200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2771800" y="5085184"/>
            <a:ext cx="50405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4499992" y="141277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572000" y="4725144"/>
            <a:ext cx="100811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36" idx="3"/>
          </p:cNvCxnSpPr>
          <p:nvPr/>
        </p:nvCxnSpPr>
        <p:spPr>
          <a:xfrm flipH="1">
            <a:off x="2483768" y="429309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2555776" y="227687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endCxn id="35" idx="3"/>
          </p:cNvCxnSpPr>
          <p:nvPr/>
        </p:nvCxnSpPr>
        <p:spPr>
          <a:xfrm flipH="1">
            <a:off x="2555776" y="3212976"/>
            <a:ext cx="21602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2483768" y="5013176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 flipV="1">
            <a:off x="3347864" y="1484784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V="1">
            <a:off x="5868144" y="1700809"/>
            <a:ext cx="216024" cy="3600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35</Words>
  <Application>Microsoft Office PowerPoint</Application>
  <PresentationFormat>Экран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comp3</dc:creator>
  <cp:lastModifiedBy>comp3</cp:lastModifiedBy>
  <cp:revision>4</cp:revision>
  <dcterms:created xsi:type="dcterms:W3CDTF">2023-09-26T08:21:00Z</dcterms:created>
  <dcterms:modified xsi:type="dcterms:W3CDTF">2023-09-26T08:54:33Z</dcterms:modified>
</cp:coreProperties>
</file>